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4416d0df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04416d0df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a00be121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a00be121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a00be121d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a00be121d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3550" y="632250"/>
            <a:ext cx="7920600" cy="413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Abide with me, fast falls the eventide;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darkness deepens;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 with me abide.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other helpers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fail, and comforts flee,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Help of the helpless, oh, abide with 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9000" y="632250"/>
            <a:ext cx="8292900" cy="413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Swift to its close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ebbs out life’s little day;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Earth’s joys grow dim,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its glories pass away;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Change and decay in all around I see: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thou who changes not, abide with 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9000" y="632250"/>
            <a:ext cx="8339700" cy="413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fear no foe, with thee at hand to bless;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Ills have no weight,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tears no bitterness.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is death’s sting?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Where, grave, thy victory?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triumph still if thou abide with 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Macintosh PowerPoint</Application>
  <PresentationFormat>On-screen Show (16:9)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2025-06-19T12:58:18Z</dcterms:modified>
</cp:coreProperties>
</file>